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9C1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94595"/>
  </p:normalViewPr>
  <p:slideViewPr>
    <p:cSldViewPr snapToGrid="0" snapToObjects="1">
      <p:cViewPr>
        <p:scale>
          <a:sx n="80" d="100"/>
          <a:sy n="80" d="100"/>
        </p:scale>
        <p:origin x="29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8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6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2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5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AF89-06A6-C147-8378-66D4B7E9A9A6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6579-EA0A-9543-B0ED-741882894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8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6" b="29999"/>
          <a:stretch/>
        </p:blipFill>
        <p:spPr>
          <a:xfrm>
            <a:off x="288759" y="469400"/>
            <a:ext cx="4379494" cy="1597401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5149515" y="0"/>
            <a:ext cx="0" cy="777240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7783" y="1487730"/>
            <a:ext cx="288757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E4D9C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lairMdITC TT Medium" charset="0"/>
                <a:ea typeface="BlairMdITC TT Medium" charset="0"/>
                <a:cs typeface="BlairMdITC TT Medium" charset="0"/>
              </a:rPr>
              <a:t>El Altar Familiar</a:t>
            </a:r>
            <a:endParaRPr lang="en-US" sz="1700" b="1" dirty="0">
              <a:solidFill>
                <a:srgbClr val="E4D9C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lairMdITC TT Medium" charset="0"/>
              <a:ea typeface="BlairMdITC TT Medium" charset="0"/>
              <a:cs typeface="BlairMdITC TT Medium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87783" y="4211041"/>
            <a:ext cx="438047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… __________ a Dios por sus    </a:t>
            </a:r>
          </a:p>
          <a:p>
            <a:r>
              <a:rPr lang="es-ES_tradnl" sz="2000" dirty="0" smtClean="0"/>
              <a:t>    fidelidad. </a:t>
            </a:r>
            <a:r>
              <a:rPr lang="es-ES_tradnl" sz="1200" dirty="0" smtClean="0"/>
              <a:t>(Gen 12:7)</a:t>
            </a:r>
            <a:endParaRPr lang="es-ES_tradnl" sz="2000" dirty="0" smtClean="0"/>
          </a:p>
          <a:p>
            <a:endParaRPr lang="es-ES_tradnl" sz="1100" dirty="0" smtClean="0"/>
          </a:p>
          <a:p>
            <a:r>
              <a:rPr lang="es-ES_tradnl" sz="2000" dirty="0" smtClean="0"/>
              <a:t>… buscar __________ cuando no </a:t>
            </a:r>
          </a:p>
          <a:p>
            <a:r>
              <a:rPr lang="es-ES_tradnl" sz="2000" dirty="0" smtClean="0"/>
              <a:t>    somos fiel. </a:t>
            </a:r>
            <a:r>
              <a:rPr lang="es-ES_tradnl" sz="1200" dirty="0" smtClean="0">
                <a:solidFill>
                  <a:prstClr val="black"/>
                </a:solidFill>
              </a:rPr>
              <a:t>(Gen 13:3-4)</a:t>
            </a:r>
            <a:endParaRPr lang="es-ES_tradnl" sz="2000" dirty="0" smtClean="0"/>
          </a:p>
          <a:p>
            <a:endParaRPr lang="es-ES_tradnl" sz="1100" dirty="0" smtClean="0"/>
          </a:p>
          <a:p>
            <a:r>
              <a:rPr lang="es-ES_tradnl" sz="2000" dirty="0" smtClean="0"/>
              <a:t>…</a:t>
            </a:r>
            <a:r>
              <a:rPr lang="es-ES_tradnl" sz="2000" dirty="0" err="1" smtClean="0"/>
              <a:t>encontar</a:t>
            </a:r>
            <a:r>
              <a:rPr lang="es-ES_tradnl" sz="2000" dirty="0" smtClean="0"/>
              <a:t> ________ en medio </a:t>
            </a:r>
          </a:p>
          <a:p>
            <a:r>
              <a:rPr lang="es-ES_tradnl" sz="2000" dirty="0" smtClean="0"/>
              <a:t>   de tus problemas. </a:t>
            </a:r>
            <a:r>
              <a:rPr lang="es-ES_tradnl" sz="1200" dirty="0" smtClean="0">
                <a:solidFill>
                  <a:prstClr val="black"/>
                </a:solidFill>
              </a:rPr>
              <a:t>(Gen 26:25)</a:t>
            </a:r>
            <a:endParaRPr lang="es-ES_tradnl" sz="2000" dirty="0" smtClean="0"/>
          </a:p>
          <a:p>
            <a:endParaRPr lang="es-ES_tradnl" sz="1100" dirty="0" smtClean="0"/>
          </a:p>
          <a:p>
            <a:pPr lvl="0"/>
            <a:r>
              <a:rPr lang="es-ES_tradnl" sz="2000" dirty="0" smtClean="0"/>
              <a:t>…ser _______________. </a:t>
            </a:r>
            <a:r>
              <a:rPr lang="es-ES_tradnl" sz="1200" dirty="0" smtClean="0">
                <a:solidFill>
                  <a:prstClr val="black"/>
                </a:solidFill>
              </a:rPr>
              <a:t>(Gen 35:7;9)</a:t>
            </a:r>
            <a:endParaRPr lang="es-ES_tradnl" sz="2000" dirty="0" smtClean="0">
              <a:solidFill>
                <a:prstClr val="black"/>
              </a:solidFill>
            </a:endParaRPr>
          </a:p>
          <a:p>
            <a:endParaRPr lang="es-ES_tradnl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68968" y="2294018"/>
            <a:ext cx="4716379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Promoviendo la adoración en tu familia comienza con la construcción de un</a:t>
            </a:r>
          </a:p>
          <a:p>
            <a:r>
              <a:rPr lang="es-ES_tradnl" sz="2000" dirty="0" smtClean="0"/>
              <a:t>_______ en tu hogar.</a:t>
            </a:r>
            <a:endParaRPr lang="es-ES_tradnl" sz="2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08549" y="3653124"/>
            <a:ext cx="4555958" cy="400110"/>
          </a:xfrm>
          <a:prstGeom prst="rect">
            <a:avLst/>
          </a:prstGeom>
          <a:solidFill>
            <a:srgbClr val="E4D9C1"/>
          </a:solidFill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El Altar Familiar es el lugar para…</a:t>
            </a:r>
            <a:endParaRPr lang="es-ES_tradnl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255699" y="1755888"/>
            <a:ext cx="2887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E4D9C1"/>
                </a:solidFill>
                <a:latin typeface="BlairMdITC TT Medium" charset="0"/>
                <a:ea typeface="BlairMdITC TT Medium" charset="0"/>
                <a:cs typeface="BlairMdITC TT Medium" charset="0"/>
              </a:rPr>
              <a:t>Donde</a:t>
            </a:r>
            <a:r>
              <a:rPr lang="en-US" sz="1200" b="1" dirty="0" smtClean="0">
                <a:solidFill>
                  <a:srgbClr val="E4D9C1"/>
                </a:solidFill>
                <a:latin typeface="BlairMdITC TT Medium" charset="0"/>
                <a:ea typeface="BlairMdITC TT Medium" charset="0"/>
                <a:cs typeface="BlairMdITC TT Medium" charset="0"/>
              </a:rPr>
              <a:t> </a:t>
            </a:r>
            <a:r>
              <a:rPr lang="en-US" sz="1200" b="1" dirty="0" err="1" smtClean="0">
                <a:solidFill>
                  <a:srgbClr val="E4D9C1"/>
                </a:solidFill>
                <a:latin typeface="BlairMdITC TT Medium" charset="0"/>
                <a:ea typeface="BlairMdITC TT Medium" charset="0"/>
                <a:cs typeface="BlairMdITC TT Medium" charset="0"/>
              </a:rPr>
              <a:t>dios</a:t>
            </a:r>
            <a:r>
              <a:rPr lang="en-US" sz="1200" b="1" dirty="0" smtClean="0">
                <a:solidFill>
                  <a:srgbClr val="E4D9C1"/>
                </a:solidFill>
                <a:latin typeface="BlairMdITC TT Medium" charset="0"/>
                <a:ea typeface="BlairMdITC TT Medium" charset="0"/>
                <a:cs typeface="BlairMdITC TT Medium" charset="0"/>
              </a:rPr>
              <a:t> se </a:t>
            </a:r>
            <a:r>
              <a:rPr lang="en-US" sz="1200" b="1" dirty="0" err="1" smtClean="0">
                <a:solidFill>
                  <a:srgbClr val="E4D9C1"/>
                </a:solidFill>
                <a:latin typeface="BlairMdITC TT Medium" charset="0"/>
                <a:ea typeface="BlairMdITC TT Medium" charset="0"/>
                <a:cs typeface="BlairMdITC TT Medium" charset="0"/>
              </a:rPr>
              <a:t>manifiesta</a:t>
            </a:r>
            <a:endParaRPr lang="en-US" sz="1200" b="1" dirty="0">
              <a:solidFill>
                <a:srgbClr val="E4D9C1"/>
              </a:solidFill>
              <a:latin typeface="BlairMdITC TT Medium" charset="0"/>
              <a:ea typeface="BlairMdITC TT Medium" charset="0"/>
              <a:cs typeface="BlairMdITC TT Medium" charset="0"/>
            </a:endParaRP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6" b="29999"/>
          <a:stretch/>
        </p:blipFill>
        <p:spPr>
          <a:xfrm>
            <a:off x="5486399" y="416315"/>
            <a:ext cx="4379494" cy="1597401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5518484" y="1349634"/>
            <a:ext cx="288757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E4D9C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lairMdITC TT Medium" charset="0"/>
                <a:ea typeface="BlairMdITC TT Medium" charset="0"/>
                <a:cs typeface="BlairMdITC TT Medium" charset="0"/>
              </a:rPr>
              <a:t>The family altar</a:t>
            </a:r>
            <a:endParaRPr lang="en-US" sz="1700" b="1" dirty="0">
              <a:solidFill>
                <a:srgbClr val="E4D9C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lairMdITC TT Medium" charset="0"/>
              <a:ea typeface="BlairMdITC TT Medium" charset="0"/>
              <a:cs typeface="BlairMdITC TT Medium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646820" y="4302334"/>
            <a:ext cx="410677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 __________ God for His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faithful. </a:t>
            </a:r>
            <a:r>
              <a:rPr lang="en-US" sz="1200" dirty="0">
                <a:solidFill>
                  <a:prstClr val="black"/>
                </a:solidFill>
              </a:rPr>
              <a:t>(Gen 12:7)</a:t>
            </a:r>
            <a:endParaRPr lang="en-US" sz="2000" dirty="0" smtClean="0"/>
          </a:p>
          <a:p>
            <a:endParaRPr lang="en-US" sz="1100" dirty="0"/>
          </a:p>
          <a:p>
            <a:r>
              <a:rPr lang="en-US" sz="2000" dirty="0" smtClean="0"/>
              <a:t>… seek __________ when we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are unfaithful. </a:t>
            </a:r>
            <a:r>
              <a:rPr lang="en-US" sz="1200" dirty="0">
                <a:solidFill>
                  <a:prstClr val="black"/>
                </a:solidFill>
              </a:rPr>
              <a:t>(Gen </a:t>
            </a:r>
            <a:r>
              <a:rPr lang="en-US" sz="1200" dirty="0" smtClean="0">
                <a:solidFill>
                  <a:prstClr val="black"/>
                </a:solidFill>
              </a:rPr>
              <a:t>13:3-4)</a:t>
            </a:r>
            <a:endParaRPr lang="en-US" sz="2000" dirty="0" smtClean="0"/>
          </a:p>
          <a:p>
            <a:endParaRPr lang="en-US" sz="1100" dirty="0"/>
          </a:p>
          <a:p>
            <a:pPr lvl="0"/>
            <a:r>
              <a:rPr lang="en-US" sz="2000" dirty="0" smtClean="0"/>
              <a:t>…find ________ in the midst of </a:t>
            </a:r>
          </a:p>
          <a:p>
            <a:pPr lvl="0"/>
            <a:r>
              <a:rPr lang="en-US" sz="2000" dirty="0"/>
              <a:t> </a:t>
            </a:r>
            <a:r>
              <a:rPr lang="en-US" sz="2000" dirty="0" smtClean="0"/>
              <a:t>  our problems. </a:t>
            </a:r>
            <a:r>
              <a:rPr lang="en-US" sz="1200" dirty="0">
                <a:solidFill>
                  <a:prstClr val="black"/>
                </a:solidFill>
              </a:rPr>
              <a:t>(Gen </a:t>
            </a:r>
            <a:r>
              <a:rPr lang="en-US" sz="1200" dirty="0" smtClean="0">
                <a:solidFill>
                  <a:prstClr val="black"/>
                </a:solidFill>
              </a:rPr>
              <a:t>26:25)</a:t>
            </a:r>
            <a:endParaRPr lang="en-US" sz="2000" dirty="0" smtClean="0"/>
          </a:p>
          <a:p>
            <a:endParaRPr lang="en-US" sz="1100" dirty="0"/>
          </a:p>
          <a:p>
            <a:pPr lvl="0"/>
            <a:r>
              <a:rPr lang="en-US" sz="2000" dirty="0" smtClean="0"/>
              <a:t>…be _____________. </a:t>
            </a:r>
            <a:r>
              <a:rPr lang="en-US" sz="1200" dirty="0">
                <a:solidFill>
                  <a:prstClr val="black"/>
                </a:solidFill>
              </a:rPr>
              <a:t>(Gen </a:t>
            </a:r>
            <a:r>
              <a:rPr lang="en-US" sz="1200" dirty="0" smtClean="0">
                <a:solidFill>
                  <a:prstClr val="black"/>
                </a:solidFill>
              </a:rPr>
              <a:t>35:7;9)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486399" y="2337185"/>
            <a:ext cx="43794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Promoting worship in your family begins with building an _______  in your home.</a:t>
            </a:r>
            <a:endParaRPr lang="en-US" sz="2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486399" y="3664207"/>
            <a:ext cx="4379494" cy="400110"/>
          </a:xfrm>
          <a:prstGeom prst="rect">
            <a:avLst/>
          </a:prstGeom>
          <a:solidFill>
            <a:srgbClr val="E4D9C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Family Altar is the place to…</a:t>
            </a:r>
            <a:endParaRPr lang="en-US" sz="20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5582653" y="1648930"/>
            <a:ext cx="28875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smtClean="0">
                <a:solidFill>
                  <a:srgbClr val="E4D9C1"/>
                </a:solidFill>
                <a:latin typeface="BlairMdITC TT Medium" charset="0"/>
                <a:ea typeface="BlairMdITC TT Medium" charset="0"/>
                <a:cs typeface="BlairMdITC TT Medium" charset="0"/>
              </a:rPr>
              <a:t>Where </a:t>
            </a:r>
            <a:r>
              <a:rPr lang="en-US" sz="1300" b="1" dirty="0" smtClean="0">
                <a:solidFill>
                  <a:srgbClr val="E4D9C1"/>
                </a:solidFill>
                <a:latin typeface="BlairMdITC TT Medium" charset="0"/>
                <a:ea typeface="BlairMdITC TT Medium" charset="0"/>
                <a:cs typeface="BlairMdITC TT Medium" charset="0"/>
              </a:rPr>
              <a:t>god shows up</a:t>
            </a:r>
            <a:endParaRPr lang="en-US" sz="1300" b="1" dirty="0">
              <a:solidFill>
                <a:srgbClr val="E4D9C1"/>
              </a:solidFill>
              <a:latin typeface="BlairMdITC TT Medium" charset="0"/>
              <a:ea typeface="BlairMdITC TT Medium" charset="0"/>
              <a:cs typeface="BlairMdITC TT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2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155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BlairMdITC TT Medium</vt:lpstr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</cp:revision>
  <cp:lastPrinted>2016-04-09T17:26:28Z</cp:lastPrinted>
  <dcterms:created xsi:type="dcterms:W3CDTF">2016-03-19T05:57:56Z</dcterms:created>
  <dcterms:modified xsi:type="dcterms:W3CDTF">2016-04-09T17:32:56Z</dcterms:modified>
</cp:coreProperties>
</file>